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898" r:id="rId4"/>
    <p:sldId id="259" r:id="rId5"/>
    <p:sldId id="260" r:id="rId6"/>
    <p:sldId id="261" r:id="rId7"/>
    <p:sldId id="262" r:id="rId8"/>
    <p:sldId id="755" r:id="rId9"/>
    <p:sldId id="909" r:id="rId10"/>
    <p:sldId id="1162" r:id="rId11"/>
    <p:sldId id="1116" r:id="rId12"/>
    <p:sldId id="1141" r:id="rId13"/>
    <p:sldId id="1163" r:id="rId14"/>
    <p:sldId id="1164" r:id="rId15"/>
    <p:sldId id="1123" r:id="rId16"/>
    <p:sldId id="1165" r:id="rId17"/>
    <p:sldId id="1166" r:id="rId18"/>
    <p:sldId id="1167" r:id="rId19"/>
    <p:sldId id="1124" r:id="rId20"/>
    <p:sldId id="1168" r:id="rId21"/>
    <p:sldId id="1169" r:id="rId22"/>
    <p:sldId id="1170" r:id="rId23"/>
    <p:sldId id="1171" r:id="rId24"/>
    <p:sldId id="1159" r:id="rId25"/>
    <p:sldId id="1172" r:id="rId26"/>
    <p:sldId id="1173" r:id="rId27"/>
    <p:sldId id="1174" r:id="rId28"/>
    <p:sldId id="1077" r:id="rId29"/>
    <p:sldId id="1175" r:id="rId30"/>
    <p:sldId id="407" r:id="rId31"/>
    <p:sldId id="417" r:id="rId32"/>
    <p:sldId id="281" r:id="rId33"/>
    <p:sldId id="950" r:id="rId34"/>
    <p:sldId id="276" r:id="rId35"/>
    <p:sldId id="277" r:id="rId36"/>
    <p:sldId id="278" r:id="rId37"/>
    <p:sldId id="1160" r:id="rId38"/>
    <p:sldId id="1161" r:id="rId39"/>
    <p:sldId id="283" r:id="rId40"/>
    <p:sldId id="284" r:id="rId41"/>
    <p:sldId id="309" r:id="rId42"/>
    <p:sldId id="310" r:id="rId43"/>
    <p:sldId id="961" r:id="rId44"/>
    <p:sldId id="962" r:id="rId45"/>
    <p:sldId id="976" r:id="rId46"/>
    <p:sldId id="977" r:id="rId47"/>
    <p:sldId id="978" r:id="rId48"/>
    <p:sldId id="312" r:id="rId49"/>
    <p:sldId id="313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032"/>
    <a:srgbClr val="EFF8BA"/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76" autoAdjust="0"/>
  </p:normalViewPr>
  <p:slideViewPr>
    <p:cSldViewPr>
      <p:cViewPr varScale="1">
        <p:scale>
          <a:sx n="114" d="100"/>
          <a:sy n="114" d="100"/>
        </p:scale>
        <p:origin x="7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0000" r="-1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458218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41 / 2023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43" y="3489017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dirty="0">
                <a:ln w="0"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43000" endPos="22000" dir="5400000" sy="-90000" algn="bl" rotWithShape="0"/>
                </a:effectLst>
                <a:latin typeface="Arial Black" pitchFamily="34" charset="0"/>
              </a:rPr>
              <a:t>MAHABBAH KEPADA RASULULLAH</a:t>
            </a:r>
            <a:endParaRPr lang="it-IT" sz="4800" dirty="0">
              <a:ln w="0"/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43000" endPos="22000" dir="5400000" sy="-9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D6A67-D6C1-BB03-033A-855C22F9F64D}"/>
              </a:ext>
            </a:extLst>
          </p:cNvPr>
          <p:cNvSpPr/>
          <p:nvPr/>
        </p:nvSpPr>
        <p:spPr>
          <a:xfrm>
            <a:off x="-76200" y="622347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27 Rabiul Awal 1445H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/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13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Oktober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2023M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0808471C-4130-3D2E-1B60-244917EA6DA8}"/>
              </a:ext>
            </a:extLst>
          </p:cNvPr>
          <p:cNvSpPr/>
          <p:nvPr/>
        </p:nvSpPr>
        <p:spPr>
          <a:xfrm>
            <a:off x="2146758" y="533400"/>
            <a:ext cx="5002885" cy="855816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Mahabbah ar-Rasul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0808471C-4130-3D2E-1B60-244917EA6DA8}"/>
              </a:ext>
            </a:extLst>
          </p:cNvPr>
          <p:cNvSpPr/>
          <p:nvPr/>
        </p:nvSpPr>
        <p:spPr>
          <a:xfrm>
            <a:off x="990600" y="1827226"/>
            <a:ext cx="7315200" cy="22109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Merujuk kepada KASIH SAYANG dan CINTA seorang mukmin kepada Rasulullah SAW melebihi insan lain.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990600" y="4038189"/>
            <a:ext cx="7315200" cy="2341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memerintahkan kita berbuat demikian dengan cara mengikut ajaran al-Quran dan as-Sunnah.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3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FirmanNya dalam  surah Aali ‘Imran: 31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340" y="3641856"/>
            <a:ext cx="81473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“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Katakanlah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Muhammad): "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benar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mengasihi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ikutilah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daku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nescaya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mengasihi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mengampunkan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dosa-dosa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Dan (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ingatlah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Allah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Pengampun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Mengasihani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9F448-5FFE-42AB-A2DA-2A7330C1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" y="1143000"/>
            <a:ext cx="8218120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881" y="3773882"/>
            <a:ext cx="81473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Maksudnya</a:t>
            </a:r>
            <a:r>
              <a:rPr kumimoji="0" lang="en-US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: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sempurna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iman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seorang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sekelian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hinggalah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cintai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daripada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bapaya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anaknya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manusia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seluruhnya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                                                 </a:t>
            </a:r>
          </a:p>
          <a:p>
            <a:pPr lvl="0" algn="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(Riwayat Al-Bukhari)</a:t>
            </a: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304800" y="167035"/>
            <a:ext cx="8583482" cy="1052166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7B4A4-C6E9-4DD2-A80D-ADDA90C88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4" y="1371600"/>
            <a:ext cx="805961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295400" y="457199"/>
            <a:ext cx="6781800" cy="1752600"/>
          </a:xfrm>
          <a:prstGeom prst="roundRect">
            <a:avLst/>
          </a:prstGeom>
          <a:gradFill>
            <a:gsLst>
              <a:gs pos="90000">
                <a:schemeClr val="bg2">
                  <a:lumMod val="25000"/>
                </a:schemeClr>
              </a:gs>
              <a:gs pos="17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 sebab kecintaan terhadap Baginda Nabi Muhammad saw adalah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295400" y="3733800"/>
            <a:ext cx="6817895" cy="2438400"/>
          </a:xfrm>
          <a:prstGeom prst="roundRect">
            <a:avLst/>
          </a:prstGeom>
          <a:gradFill>
            <a:gsLst>
              <a:gs pos="90000">
                <a:schemeClr val="bg2">
                  <a:lumMod val="25000"/>
                </a:schemeClr>
              </a:gs>
              <a:gs pos="17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 Baginda telah diutuskan sebagai rahmat bagi sekelian alam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4387265" y="2753226"/>
            <a:ext cx="634163" cy="589547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0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195137" y="3449053"/>
            <a:ext cx="6817895" cy="3048000"/>
          </a:xfrm>
          <a:prstGeom prst="roundRect">
            <a:avLst/>
          </a:prstGeom>
          <a:gradFill>
            <a:gsLst>
              <a:gs pos="90000">
                <a:schemeClr val="bg2">
                  <a:lumMod val="25000"/>
                </a:schemeClr>
              </a:gs>
              <a:gs pos="17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Tingkahlaku dan akhlaqnya yang tinggi dijadikan panduan dalam kehidupan kita sepanjang masa.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219200" y="381000"/>
            <a:ext cx="6817895" cy="3048000"/>
          </a:xfrm>
          <a:prstGeom prst="roundRect">
            <a:avLst/>
          </a:prstGeom>
          <a:gradFill>
            <a:gsLst>
              <a:gs pos="90000">
                <a:schemeClr val="bg2">
                  <a:lumMod val="25000"/>
                </a:schemeClr>
              </a:gs>
              <a:gs pos="17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 berjaya mengeluarkan umat manusia dari kegelapan jahiliyah kepada cahaya Islam dan kebenarannya.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187115" y="4114800"/>
            <a:ext cx="6817895" cy="1884947"/>
          </a:xfrm>
          <a:prstGeom prst="roundRect">
            <a:avLst/>
          </a:prstGeom>
          <a:gradFill>
            <a:gsLst>
              <a:gs pos="90000">
                <a:schemeClr val="bg2">
                  <a:lumMod val="25000"/>
                </a:schemeClr>
              </a:gs>
              <a:gs pos="17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Antaranya ialah syafaat Baginda kepada pelaku dosa besar,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187115" y="914400"/>
            <a:ext cx="6817895" cy="2514600"/>
          </a:xfrm>
          <a:prstGeom prst="roundRect">
            <a:avLst/>
          </a:prstGeom>
          <a:gradFill>
            <a:gsLst>
              <a:gs pos="90000">
                <a:schemeClr val="bg2">
                  <a:lumMod val="25000"/>
                </a:schemeClr>
              </a:gs>
              <a:gs pos="17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Tambahan lagi, Baginda Nabi dikurniakan syafaat ‘uzma dan syafaat-syafaat yang lain.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9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881" y="3773882"/>
            <a:ext cx="81473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Maksudnya</a:t>
            </a:r>
            <a:r>
              <a:rPr kumimoji="0" lang="en-US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: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Syafaatku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dikurniakan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pelaku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besar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kalangan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umatku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</a:p>
          <a:p>
            <a:pPr lvl="0" algn="r"/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(Riwayat Abu Dawud dan At-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Tirmidzi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304800" y="167035"/>
            <a:ext cx="8583482" cy="1052166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 dalam sabdanya: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F2DD2-DDB6-4E13-888C-B64CAB65B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5" y="1676400"/>
            <a:ext cx="855342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601578" y="889715"/>
            <a:ext cx="4253163" cy="107081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 sesuatu memiliki tanda;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569494" y="2286000"/>
            <a:ext cx="8041105" cy="16517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 siang ditandai dengan terang, malam pula dengan kegelapan,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533400" y="4114800"/>
            <a:ext cx="8041104" cy="18241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Kegembiraan dengan senyuman dan rasa sedih dengan bukti tangisan atau kegusaran.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4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427370" y="2113044"/>
            <a:ext cx="4253163" cy="19370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 TANDA DI DALAMNYA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533400" y="563478"/>
            <a:ext cx="8041105" cy="1295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Begitu pula dengan CINTA KEPADA RASULULLAH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533401" y="4304297"/>
            <a:ext cx="8041104" cy="2286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CUKUP dengan kita berkata: “cinta Rasul”, “cinta Nabi”, jika tidak disertai dengan bukti nyata.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7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881437" y="457199"/>
            <a:ext cx="5345030" cy="12847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Imam Ibnu Hajar menulis: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533400" y="2017991"/>
            <a:ext cx="8041104" cy="1678446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“Di antara tanda seseorang itu mencintai Nabi saw, adalah jika dihadapkan dengan dua pilihan;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533400" y="3964446"/>
            <a:ext cx="8041104" cy="25908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 Nabi dan keduniaan, dia akan lebih mengutamakan perihal Nabi saw daripada perkara keduniaan itu. Jika tidak sedemikian, dia tidak akan dikatakan telah mencintai Nabi.”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2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09540" y="228600"/>
            <a:ext cx="4873308" cy="807871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Mencintai Nabi saw juga bermaksud;</a:t>
            </a:r>
            <a:endParaRPr lang="fi-FI" sz="25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533400" y="1295400"/>
            <a:ext cx="8225589" cy="5345273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Meneladani Nabi saw dalam semua aspek kehidupan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Mengamalkan sunnah Nabi saw.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Mengagungkan dan memuliakan Baginda saw.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Mencintai keluarga dan para sahabat Baginda saw.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Bercita-cita jika dapat melihat Baginda saw dan seumpamanya. </a:t>
            </a:r>
            <a:endParaRPr lang="fi-FI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880" y="3811012"/>
            <a:ext cx="81473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Maksudnya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: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“Di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umatku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paling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mencintaiku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hidup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zamanku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menginginkan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melihatku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meskipun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menukar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ganti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ahli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keluarga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harta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bendanya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</a:p>
          <a:p>
            <a:pPr lvl="0" algn="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Riwayat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Muslim)</a:t>
            </a: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304800" y="167035"/>
            <a:ext cx="8583482" cy="1052166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saw bersabda: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77068-1D6B-4CCD-A60E-DDAC236C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0" y="1524000"/>
            <a:ext cx="867536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4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/>
          <p:nvPr/>
        </p:nvSpPr>
        <p:spPr>
          <a:xfrm>
            <a:off x="380999" y="609600"/>
            <a:ext cx="8373979" cy="187799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 yang dapat memaparkan kecintaan kepada Baginda saw </a:t>
            </a: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/>
          <p:nvPr/>
        </p:nvSpPr>
        <p:spPr>
          <a:xfrm>
            <a:off x="409071" y="3681664"/>
            <a:ext cx="8373979" cy="25146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 dengan membanyakkan bacaan SOLAWAT dan SALAM kepada Nabi saw pada setiap masa dan ketika.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463" y="2706642"/>
            <a:ext cx="70719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74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/>
          <p:nvPr/>
        </p:nvSpPr>
        <p:spPr>
          <a:xfrm>
            <a:off x="376988" y="627948"/>
            <a:ext cx="8373979" cy="1905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 solawat yang terbaik adalah sebagaimana yang dibaca pada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/>
          <p:nvPr/>
        </p:nvSpPr>
        <p:spPr>
          <a:xfrm>
            <a:off x="385009" y="3962400"/>
            <a:ext cx="8373979" cy="25485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PENGHUJUNG TAHIYYAT AKHIR solat kita seharian yang dikenali dengan SOLAWAT IBRAHIMIAH.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99" y="2869689"/>
            <a:ext cx="70719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/>
          <p:nvPr/>
        </p:nvSpPr>
        <p:spPr>
          <a:xfrm>
            <a:off x="376988" y="627948"/>
            <a:ext cx="8373979" cy="19050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 kita meneruskan penghayatan cinta kepada Nabi saw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/>
          <p:nvPr/>
        </p:nvSpPr>
        <p:spPr>
          <a:xfrm>
            <a:off x="376987" y="4191000"/>
            <a:ext cx="8373979" cy="19050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membela agamanya, berpegang teguh dengan ajarannya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77" y="2983989"/>
            <a:ext cx="70719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3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/>
          <p:nvPr/>
        </p:nvSpPr>
        <p:spPr>
          <a:xfrm>
            <a:off x="376987" y="454121"/>
            <a:ext cx="8373979" cy="2304348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 mematuhi perintah, menjauhi semua larangannya dan melaksanakan sunnah-sunnahnya dan syariatnya.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/>
          <p:nvPr/>
        </p:nvSpPr>
        <p:spPr>
          <a:xfrm>
            <a:off x="376987" y="4419600"/>
            <a:ext cx="8373979" cy="19050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 bukti mahabbah Rasul SAW, yang menjadi pintu kepada mahabbah Allah.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77" y="3211049"/>
            <a:ext cx="70719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id="{BF3C2FF8-E13A-0141-9D5E-D56F213D67B7}"/>
              </a:ext>
            </a:extLst>
          </p:cNvPr>
          <p:cNvSpPr/>
          <p:nvPr/>
        </p:nvSpPr>
        <p:spPr>
          <a:xfrm>
            <a:off x="571500" y="228600"/>
            <a:ext cx="8077199" cy="1079213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328" y="383485"/>
            <a:ext cx="57134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AFB640-FCB1-77AD-74C4-A966C575003A}"/>
              </a:ext>
            </a:extLst>
          </p:cNvPr>
          <p:cNvSpPr/>
          <p:nvPr/>
        </p:nvSpPr>
        <p:spPr>
          <a:xfrm>
            <a:off x="0" y="365983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s-MY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447A0-ABF5-4721-BD4F-F1F94FDDD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3" y="1646306"/>
            <a:ext cx="8547333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AFB640-FCB1-77AD-74C4-A966C575003A}"/>
              </a:ext>
            </a:extLst>
          </p:cNvPr>
          <p:cNvSpPr/>
          <p:nvPr/>
        </p:nvSpPr>
        <p:spPr>
          <a:xfrm>
            <a:off x="0" y="365983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s-MY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2" y="304800"/>
            <a:ext cx="80771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3600" b="1" dirty="0"/>
              <a:t>Maksudnya: </a:t>
            </a:r>
            <a:r>
              <a:rPr lang="ms-MY" sz="3600" b="1" dirty="0">
                <a:solidFill>
                  <a:srgbClr val="FF0000"/>
                </a:solidFill>
              </a:rPr>
              <a:t>Dan apa jua perintah yang dibawa oleh Rasulullah (s.a.w) kepada kamu maka terimalah serta amalkan, dan apa jua yang dilarangNya kamu melakukannya maka patuhilah laranganNya. Dan bertaqwalah kamu kepada Allah; sesungguhnya Allah amatlah berat azab seksaNya (bagi orang-orang yang melanggar perintahNya).”</a:t>
            </a:r>
          </a:p>
          <a:p>
            <a:pPr algn="r"/>
            <a:r>
              <a:rPr lang="ms-MY" sz="3600" b="1" dirty="0"/>
              <a:t>(Surah Al-Hasyr, ayat - 7)</a:t>
            </a:r>
          </a:p>
        </p:txBody>
      </p:sp>
    </p:spTree>
    <p:extLst>
      <p:ext uri="{BB962C8B-B14F-4D97-AF65-F5344CB8AC3E}">
        <p14:creationId xmlns:p14="http://schemas.microsoft.com/office/powerpoint/2010/main" val="370870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لِيْ وَلَكُمْ فِي الْقُرْآنِ الْعَظِيْمِ،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وَنَفَعَنِيْ وَإِيَّاكُمْ بِمَا فِيْهِ مِنَ الآيَاتِ وَالذِّكْرِ الْحَكِيْمِ،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وَتَقَبَّلَ مِنِّيْ وَمِنْكُمْ تِلاَوَتَهُ إِنَّهُ هُوَ السَّمِيْعُ الْعَلِيْمُ،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أَقُوْلُ قَوْلِيْ هَذَا وَأَسْتَغْفِرُ اللهَ الْعَظِيْمَ لِيْ وَلَكُمْ،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وَلِسَائِرِ المُسْلِمِينَ وَالمُسْلِمَاتِ وَالمُؤْمِنِينَ وَالمُؤْمِنَاتِ،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فَاسْتَغْفِرُوْهُ، إِنَّهُ هُوَ الْغَفُوْرُ الرَّحِيْمُ.</a:t>
            </a:r>
            <a:endParaRPr lang="ar-YE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914400"/>
            <a:ext cx="8629650" cy="1938992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YE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 لَّا إِلٰهَ إِلَّا اللهُ وَحْدَهُ لَا شَرِيْكَ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لَهُ،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YE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سَيِّدَنَا مُحَمَّدًا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5" y="3253486"/>
            <a:ext cx="9010650" cy="3046988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9BF90BD-1D9C-4DE3-AF3D-E1DA7FE28E0C}"/>
              </a:ext>
            </a:extLst>
          </p:cNvPr>
          <p:cNvSpPr/>
          <p:nvPr/>
        </p:nvSpPr>
        <p:spPr>
          <a:xfrm>
            <a:off x="533400" y="1371600"/>
            <a:ext cx="8077200" cy="5029200"/>
          </a:xfrm>
          <a:prstGeom prst="flowChartAlternateProcess">
            <a:avLst/>
          </a:prstGeom>
          <a:gradFill flip="none" rotWithShape="1">
            <a:gsLst>
              <a:gs pos="19000">
                <a:schemeClr val="accent5">
                  <a:lumMod val="50000"/>
                </a:schemeClr>
              </a:gs>
              <a:gs pos="94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 sama-sama kita imarahkan masjid ini dengan menunaikan solat berjemaah.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 solat berjemaah mempunyai banyak fadhilat dan hikmahnya.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id="{BA9A24E5-CAE3-48C9-B7BE-FF5770ECA16D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E9619CCB-3355-45FC-B8C5-E9D9830B1F55}"/>
              </a:ext>
            </a:extLst>
          </p:cNvPr>
          <p:cNvSpPr/>
          <p:nvPr/>
        </p:nvSpPr>
        <p:spPr>
          <a:xfrm>
            <a:off x="2511593" y="152400"/>
            <a:ext cx="4120814" cy="7620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9BF90BD-1D9C-4DE3-AF3D-E1DA7FE28E0C}"/>
              </a:ext>
            </a:extLst>
          </p:cNvPr>
          <p:cNvSpPr/>
          <p:nvPr/>
        </p:nvSpPr>
        <p:spPr>
          <a:xfrm>
            <a:off x="304800" y="990600"/>
            <a:ext cx="8534400" cy="5715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 tuan-tuan menangguh-nangguhkan untuk datang ke masjid.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Bawalah anak-anak kita, ajaklah jiran tetangga dan ahli qaryah kita untuk sama-sama mengimarahkan masjid ini.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Mudah-mudahan usaha kita ini mendapat rahmat, keampunan dan keredhaan daripada Allah di dunia dan akhirat. </a:t>
            </a:r>
          </a:p>
        </p:txBody>
      </p:sp>
    </p:spTree>
    <p:extLst>
      <p:ext uri="{BB962C8B-B14F-4D97-AF65-F5344CB8AC3E}">
        <p14:creationId xmlns:p14="http://schemas.microsoft.com/office/powerpoint/2010/main" val="3852946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70" y="1371600"/>
            <a:ext cx="8701030" cy="2308324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صَلِّ وَسَلِّمْ عَلَى سَيِّدِنَا مُحَمَّدٍ وَعَلَى آلِهِ وَصَحْبِهِ أَجْمَعِيْنَ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70" y="3956923"/>
            <a:ext cx="8701030" cy="2308324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selawat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salam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atas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dan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atas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s-ES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3701013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Ya Rahman, Ya Rahim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Perbaikilah hubungan  sesama kami dengan penuh kasih sayang.  Limpahkanlah dalam kehidupan keluarga kami ketenangan dan kebahagiaan, Semangat muafakat dalam kejiranan, Para remaja yang teguh iman, tinggi ilmu dan mulia akhlaknya. 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3200876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pohon kehadrat-Mu agar mantapkanlah pegangan kami menurut ajaran Ahli Sunnah Waljamaah dan jadikanlah kami sentiasa istiqamah dalam melaksanakan segala perintah-Mu. . 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Perkukuhkan perpaduan umat Islam di negeri Terengganu. Jadikanlah negeri ini negeri yang aman, maju lagi diberkati. Bukakanlah pintu-pintu rezeki dari segala penjuru. Kurniakanlah kepada kami nikmat kesejahteraan yang berterusan. Jauhkanlah negeri kami ini daripada segala malapetaka, musibah dan apa jua kemurkaan-Mu.. </a:t>
            </a: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0000" r="-1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48" y="2286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27 Rabiul Awal 1445H/ 13 Oktober2023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769F6-A83E-13AC-E464-A617695A3981}"/>
              </a:ext>
            </a:extLst>
          </p:cNvPr>
          <p:cNvSpPr/>
          <p:nvPr/>
        </p:nvSpPr>
        <p:spPr>
          <a:xfrm>
            <a:off x="1104899" y="2671107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43000" endPos="22000" dir="5400000" sy="-90000" algn="bl" rotWithShape="0"/>
                </a:effectLst>
                <a:latin typeface="Arial Black" pitchFamily="34" charset="0"/>
              </a:rPr>
              <a:t>MAHABBAH KEPADA RASULULLAH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0808471C-4130-3D2E-1B60-244917EA6DA8}"/>
              </a:ext>
            </a:extLst>
          </p:cNvPr>
          <p:cNvSpPr/>
          <p:nvPr/>
        </p:nvSpPr>
        <p:spPr>
          <a:xfrm>
            <a:off x="2866020" y="637185"/>
            <a:ext cx="3494170" cy="946484"/>
          </a:xfrm>
          <a:prstGeom prst="round2SameRect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17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Alhamdulillah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460205" y="4191000"/>
            <a:ext cx="8305800" cy="1670304"/>
          </a:xfrm>
          <a:prstGeom prst="roundRect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17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mencatatkan peristiwa terpenting dalam sejarah Islam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0808471C-4130-3D2E-1B60-244917EA6DA8}"/>
              </a:ext>
            </a:extLst>
          </p:cNvPr>
          <p:cNvSpPr/>
          <p:nvPr/>
        </p:nvSpPr>
        <p:spPr>
          <a:xfrm>
            <a:off x="1575258" y="2193974"/>
            <a:ext cx="6075693" cy="1418804"/>
          </a:xfrm>
          <a:prstGeom prst="roundRect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17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masih berada di dalam bulan Rabiulawal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Chevron 1"/>
          <p:cNvSpPr/>
          <p:nvPr/>
        </p:nvSpPr>
        <p:spPr>
          <a:xfrm rot="5400000">
            <a:off x="4440152" y="1736421"/>
            <a:ext cx="345904" cy="304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440152" y="3765531"/>
            <a:ext cx="345904" cy="304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533400" y="4272585"/>
            <a:ext cx="8153400" cy="2286000"/>
          </a:xfrm>
          <a:prstGeom prst="frame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17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bg2">
                <a:lumMod val="2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MUHAMMAD SAW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304800" y="228600"/>
            <a:ext cx="6397792" cy="1633542"/>
          </a:xfrm>
          <a:prstGeom prst="roundRect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17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 kelahiran insan yang paling istimewa di sisi Allah Ta'ala,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514600" y="2035970"/>
            <a:ext cx="6397792" cy="2078829"/>
          </a:xfrm>
          <a:prstGeom prst="roundRect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17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Penutup para nabi yang telah membawa sinar dan rahmat ke seluruh alam, iaitu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Bent Arrow 1"/>
          <p:cNvSpPr/>
          <p:nvPr/>
        </p:nvSpPr>
        <p:spPr>
          <a:xfrm rot="5400000">
            <a:off x="6852447" y="994326"/>
            <a:ext cx="1001706" cy="685800"/>
          </a:xfrm>
          <a:prstGeom prst="bentArrow">
            <a:avLst>
              <a:gd name="adj1" fmla="val 25000"/>
              <a:gd name="adj2" fmla="val 26014"/>
              <a:gd name="adj3" fmla="val 25000"/>
              <a:gd name="adj4" fmla="val 4375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ta'ala dalam  </a:t>
            </a:r>
          </a:p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Al-Anbiya', ayat 107: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339" y="4163675"/>
            <a:ext cx="8147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"Dan kami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mengutus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engkau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Nabi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Muhammad)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melainkan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rahmat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sekalian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alam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."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53D39-91B9-4E57-9FB4-11D20D21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9" y="1825613"/>
            <a:ext cx="860829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6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12420006</TotalTime>
  <Words>1488</Words>
  <Application>Microsoft Office PowerPoint</Application>
  <PresentationFormat>On-screen Show (4:3)</PresentationFormat>
  <Paragraphs>192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Traditional Arabic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faizul alfalah</cp:lastModifiedBy>
  <cp:revision>1198</cp:revision>
  <dcterms:created xsi:type="dcterms:W3CDTF">2017-12-24T04:47:57Z</dcterms:created>
  <dcterms:modified xsi:type="dcterms:W3CDTF">2023-10-10T08:08:05Z</dcterms:modified>
</cp:coreProperties>
</file>